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158877"/>
            <a:ext cx="4213886" cy="3670956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5100630"/>
            <a:ext cx="4213886" cy="141211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475668"/>
            <a:ext cx="2314719" cy="44662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1154072"/>
            <a:ext cx="601504" cy="727390"/>
          </a:xfrm>
        </p:spPr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5096783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2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154074"/>
            <a:ext cx="827270" cy="67309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154074"/>
            <a:ext cx="3975821" cy="67309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1154074"/>
            <a:ext cx="0" cy="673095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0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536632"/>
            <a:ext cx="4212752" cy="272703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497839"/>
            <a:ext cx="4212752" cy="1463120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5496089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9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2620"/>
            <a:ext cx="4928507" cy="15301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909019"/>
            <a:ext cx="2344403" cy="496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909019"/>
            <a:ext cx="2344239" cy="49653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161571"/>
            <a:ext cx="4928508" cy="15257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917129"/>
            <a:ext cx="2344325" cy="11583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4079502"/>
            <a:ext cx="2344325" cy="38197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922118"/>
            <a:ext cx="2344239" cy="115878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4075488"/>
            <a:ext cx="2344239" cy="38095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6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42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154073"/>
            <a:ext cx="1819463" cy="324583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154074"/>
            <a:ext cx="2871134" cy="672941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630156"/>
            <a:ext cx="1820527" cy="3247373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4630154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696470"/>
            <a:ext cx="2633540" cy="743759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631519"/>
            <a:ext cx="2433701" cy="264417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621452"/>
            <a:ext cx="1676249" cy="558469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544211"/>
            <a:ext cx="2430215" cy="28942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900905"/>
            <a:ext cx="2439315" cy="462400"/>
          </a:xfrm>
        </p:spPr>
        <p:txBody>
          <a:bodyPr/>
          <a:lstStyle>
            <a:lvl1pPr algn="l">
              <a:defRPr/>
            </a:lvl1pPr>
          </a:lstStyle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60260"/>
            <a:ext cx="2438665" cy="46356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4540763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1616"/>
            <a:ext cx="6858000" cy="589264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804255"/>
            <a:ext cx="6858001" cy="1119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812739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162085"/>
            <a:ext cx="4928507" cy="151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911615"/>
            <a:ext cx="4928507" cy="49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477202"/>
            <a:ext cx="1776219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1CDE-F1E4-4A5A-993B-9E7DBC2BD1B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475668"/>
            <a:ext cx="3025503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154072"/>
            <a:ext cx="596810" cy="7273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A8CC8047-4A16-4C35-B7D0-3436F7B87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EEB4D6-D184-4A6E-A81D-3D68E838970E}"/>
              </a:ext>
            </a:extLst>
          </p:cNvPr>
          <p:cNvSpPr txBox="1"/>
          <p:nvPr/>
        </p:nvSpPr>
        <p:spPr>
          <a:xfrm>
            <a:off x="437319" y="465428"/>
            <a:ext cx="5879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人権コンサート　</a:t>
            </a:r>
            <a:endParaRPr kumimoji="1" lang="en-US" altLang="ja-JP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kumimoji="1" lang="ja-JP" alt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F03C98-BCFE-498F-A232-FF610D5A19FE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お問合せ・申込み：百道浜公民館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845-5859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91DE80C-F876-430E-B268-61B66E09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" y="2722119"/>
            <a:ext cx="2922104" cy="29321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BE8E0A-4C02-43AA-A708-47C8AC6D60D8}"/>
              </a:ext>
            </a:extLst>
          </p:cNvPr>
          <p:cNvSpPr txBox="1"/>
          <p:nvPr/>
        </p:nvSpPr>
        <p:spPr>
          <a:xfrm>
            <a:off x="416916" y="4113160"/>
            <a:ext cx="242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FF00"/>
                </a:solidFill>
                <a:latin typeface="Britannic Bold" panose="020B0903060703020204" pitchFamily="34" charset="0"/>
                <a:ea typeface="BIZ UDゴシック" panose="020B0400000000000000" pitchFamily="49" charset="-128"/>
              </a:rPr>
              <a:t>10</a:t>
            </a:r>
            <a:r>
              <a:rPr kumimoji="1" lang="en-US" altLang="ja-JP" sz="3600" dirty="0">
                <a:solidFill>
                  <a:srgbClr val="FFFF00"/>
                </a:solidFill>
                <a:latin typeface="Britannic Bold" panose="020B0903060703020204" pitchFamily="34" charset="0"/>
                <a:ea typeface="BIZ UDゴシック" panose="020B0400000000000000" pitchFamily="49" charset="-128"/>
              </a:rPr>
              <a:t>:30</a:t>
            </a:r>
            <a:r>
              <a:rPr kumimoji="1" lang="ja-JP" altLang="en-US" sz="3600" dirty="0">
                <a:solidFill>
                  <a:srgbClr val="FFFF00"/>
                </a:solidFill>
                <a:latin typeface="Britannic Bold" panose="020B0903060703020204" pitchFamily="34" charset="0"/>
                <a:ea typeface="BIZ UDゴシック" panose="020B0400000000000000" pitchFamily="49" charset="-128"/>
              </a:rPr>
              <a:t>～</a:t>
            </a:r>
            <a:endParaRPr kumimoji="1" lang="en-US" altLang="ja-JP" sz="3600" dirty="0">
              <a:solidFill>
                <a:srgbClr val="FFFF00"/>
              </a:solidFill>
              <a:latin typeface="Britannic Bold" panose="020B0903060703020204" pitchFamily="34" charset="0"/>
              <a:ea typeface="BIZ UDゴシック" panose="020B0400000000000000" pitchFamily="49" charset="-128"/>
            </a:endParaRPr>
          </a:p>
          <a:p>
            <a:pPr algn="ctr"/>
            <a:r>
              <a:rPr kumimoji="1" lang="en-US" altLang="ja-JP" sz="3600" dirty="0">
                <a:solidFill>
                  <a:srgbClr val="FFFF00"/>
                </a:solidFill>
                <a:latin typeface="Britannic Bold" panose="020B0903060703020204" pitchFamily="34" charset="0"/>
                <a:ea typeface="BIZ UDゴシック" panose="020B0400000000000000" pitchFamily="49" charset="-128"/>
              </a:rPr>
              <a:t>12:00</a:t>
            </a:r>
            <a:endParaRPr kumimoji="1" lang="ja-JP" altLang="en-US" sz="3600" dirty="0">
              <a:solidFill>
                <a:srgbClr val="FFFF00"/>
              </a:solidFill>
              <a:latin typeface="Britannic Bold" panose="020B0903060703020204" pitchFamily="34" charset="0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2D5C3F-1F03-4F2C-97BE-EAD5F581D4E8}"/>
              </a:ext>
            </a:extLst>
          </p:cNvPr>
          <p:cNvSpPr txBox="1"/>
          <p:nvPr/>
        </p:nvSpPr>
        <p:spPr>
          <a:xfrm>
            <a:off x="195836" y="3724892"/>
            <a:ext cx="172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公民館講堂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41B566-16B5-4D94-B822-E1A36F431392}"/>
              </a:ext>
            </a:extLst>
          </p:cNvPr>
          <p:cNvSpPr txBox="1"/>
          <p:nvPr/>
        </p:nvSpPr>
        <p:spPr>
          <a:xfrm>
            <a:off x="635577" y="5789811"/>
            <a:ext cx="198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参加費無料</a:t>
            </a:r>
            <a:endParaRPr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定員　</a:t>
            </a:r>
            <a:r>
              <a:rPr lang="en-US" altLang="ja-JP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60</a:t>
            </a:r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</a:t>
            </a:r>
            <a:endParaRPr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3055269-8D7B-42C9-835A-B9FC8DB9DE06}"/>
              </a:ext>
            </a:extLst>
          </p:cNvPr>
          <p:cNvSpPr txBox="1"/>
          <p:nvPr/>
        </p:nvSpPr>
        <p:spPr>
          <a:xfrm>
            <a:off x="416916" y="2788119"/>
            <a:ext cx="2347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Britannic Bold" panose="020B0903060703020204" pitchFamily="34" charset="0"/>
                <a:ea typeface="HGP創英ﾌﾟﾚｾﾞﾝｽEB" panose="02020800000000000000" pitchFamily="18" charset="-128"/>
              </a:rPr>
              <a:t>1/11</a:t>
            </a:r>
            <a:endParaRPr kumimoji="1" lang="ja-JP" altLang="en-US" sz="6600" dirty="0">
              <a:solidFill>
                <a:srgbClr val="FFFF00"/>
              </a:solidFill>
              <a:latin typeface="Britannic Bold" panose="020B0903060703020204" pitchFamily="34" charset="0"/>
              <a:ea typeface="HGP創英ﾌﾟﾚｾﾞﾝｽEB" panose="020208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FCDCBCE-172D-424F-ABB3-9291A5C8F148}"/>
              </a:ext>
            </a:extLst>
          </p:cNvPr>
          <p:cNvSpPr/>
          <p:nvPr/>
        </p:nvSpPr>
        <p:spPr>
          <a:xfrm>
            <a:off x="381050" y="7034765"/>
            <a:ext cx="6187531" cy="2409026"/>
          </a:xfrm>
          <a:prstGeom prst="roundRect">
            <a:avLst>
              <a:gd name="adj" fmla="val 9011"/>
            </a:avLst>
          </a:prstGeom>
          <a:solidFill>
            <a:schemeClr val="bg1"/>
          </a:solidFill>
          <a:ln w="76200">
            <a:solidFill>
              <a:srgbClr val="66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0C244B-07E5-43D5-BE57-93F619D662FD}"/>
              </a:ext>
            </a:extLst>
          </p:cNvPr>
          <p:cNvSpPr txBox="1"/>
          <p:nvPr/>
        </p:nvSpPr>
        <p:spPr>
          <a:xfrm>
            <a:off x="421087" y="7035834"/>
            <a:ext cx="442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シンガーソングライター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和胡奏者 里地帰（サトチキ）　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E18FFD5-5CEB-44F2-81DE-74D47E904DAB}"/>
              </a:ext>
            </a:extLst>
          </p:cNvPr>
          <p:cNvSpPr txBox="1"/>
          <p:nvPr/>
        </p:nvSpPr>
        <p:spPr>
          <a:xfrm>
            <a:off x="4474259" y="7440841"/>
            <a:ext cx="80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74CAD8-E1A8-456D-96F3-99E0F0232570}"/>
              </a:ext>
            </a:extLst>
          </p:cNvPr>
          <p:cNvSpPr txBox="1"/>
          <p:nvPr/>
        </p:nvSpPr>
        <p:spPr>
          <a:xfrm>
            <a:off x="437319" y="7883013"/>
            <a:ext cx="6187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福岡を拠点に台湾アメリカ等幅広い地域で活動</a:t>
            </a:r>
            <a:endParaRPr kumimoji="1" lang="en-US" altLang="ja-JP" dirty="0"/>
          </a:p>
          <a:p>
            <a:r>
              <a:rPr kumimoji="1" lang="ja-JP" altLang="en-US" dirty="0"/>
              <a:t>二胡の弾き語り奏者として活動していく中で、もっと自分らしい音色を追求したいという想いが高まり、数年の歳月を経て、日本の杉と欅と和紙を使い和胡という楽器を創り上げた。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962CB2-F38B-4717-8EEE-DB26C64EB20C}"/>
              </a:ext>
            </a:extLst>
          </p:cNvPr>
          <p:cNvSpPr txBox="1"/>
          <p:nvPr/>
        </p:nvSpPr>
        <p:spPr>
          <a:xfrm>
            <a:off x="2311886" y="75529"/>
            <a:ext cx="41070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百道浜校区人権尊重推進協議会　主催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13043F-3090-4165-B3E0-A43669FDC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2" y="2493360"/>
            <a:ext cx="2945167" cy="44177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A46BD6-3BAA-4C83-85CA-BFF6CAFE94BC}"/>
              </a:ext>
            </a:extLst>
          </p:cNvPr>
          <p:cNvSpPr txBox="1"/>
          <p:nvPr/>
        </p:nvSpPr>
        <p:spPr>
          <a:xfrm>
            <a:off x="309776" y="990232"/>
            <a:ext cx="6857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絆</a:t>
            </a:r>
            <a:r>
              <a:rPr kumimoji="1" lang="ja-JP" altLang="en-US" sz="4400" b="1" dirty="0" err="1">
                <a:solidFill>
                  <a:srgbClr val="FF0000"/>
                </a:solidFill>
              </a:rPr>
              <a:t>よ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永遠（とわ）に　　和胡で紡ぐ人のぬくもり</a:t>
            </a:r>
          </a:p>
        </p:txBody>
      </p:sp>
    </p:spTree>
    <p:extLst>
      <p:ext uri="{BB962C8B-B14F-4D97-AF65-F5344CB8AC3E}">
        <p14:creationId xmlns:p14="http://schemas.microsoft.com/office/powerpoint/2010/main" val="1157818326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120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UDゴシック</vt:lpstr>
      <vt:lpstr>HGP創英ﾌﾟﾚｾﾞﾝｽEB</vt:lpstr>
      <vt:lpstr>游ゴシック</vt:lpstr>
      <vt:lpstr>游ゴシック Light</vt:lpstr>
      <vt:lpstr>Arial</vt:lpstr>
      <vt:lpstr>Britannic Bold</vt:lpstr>
      <vt:lpstr>Gill Sans MT</vt:lpstr>
      <vt:lpstr>ギャラリー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finemaintenance</dc:creator>
  <cp:lastModifiedBy>finemaintenance</cp:lastModifiedBy>
  <cp:revision>56</cp:revision>
  <cp:lastPrinted>2024-12-17T03:38:27Z</cp:lastPrinted>
  <dcterms:created xsi:type="dcterms:W3CDTF">2023-05-10T03:03:06Z</dcterms:created>
  <dcterms:modified xsi:type="dcterms:W3CDTF">2024-12-17T08:03:31Z</dcterms:modified>
</cp:coreProperties>
</file>